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3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clrMru>
    <a:srgbClr val="00FF00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37" autoAdjust="0"/>
  </p:normalViewPr>
  <p:slideViewPr>
    <p:cSldViewPr>
      <p:cViewPr varScale="1">
        <p:scale>
          <a:sx n="48" d="100"/>
          <a:sy n="48" d="100"/>
        </p:scale>
        <p:origin x="-64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6C81D-6F94-455C-B340-F358D439F50A}" type="datetimeFigureOut">
              <a:rPr lang="en-US"/>
              <a:pPr>
                <a:defRPr/>
              </a:pPr>
              <a:t>3/4/2010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B58A6-7E01-44D1-8CD7-D4E7CC5BAF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6E4CB-0212-47D4-A58A-E8615A459C4E}" type="datetimeFigureOut">
              <a:rPr lang="en-US"/>
              <a:pPr>
                <a:defRPr/>
              </a:pPr>
              <a:t>3/4/2010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E9FEA-5551-4480-A3E5-B52C429BCF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B526B-1C74-4F34-8645-33382D744DFC}" type="datetimeFigureOut">
              <a:rPr lang="en-US"/>
              <a:pPr>
                <a:defRPr/>
              </a:pPr>
              <a:t>3/4/2010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B670A-336C-4751-B521-3F7BB1CF04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5B612-9D3B-4E84-B55D-8DF70B902476}" type="datetimeFigureOut">
              <a:rPr lang="en-US"/>
              <a:pPr>
                <a:defRPr/>
              </a:pPr>
              <a:t>3/4/2010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DBF18-C4A7-4B73-8F61-37624D8ACB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6E113-999B-4D44-8022-12DE2FA3E7E5}" type="datetimeFigureOut">
              <a:rPr lang="en-US"/>
              <a:pPr>
                <a:defRPr/>
              </a:pPr>
              <a:t>3/4/2010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2454F-4FA1-46E1-B6A4-A013D6186A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3BA52-F561-4E1D-A7DE-1A88A51D0C49}" type="datetimeFigureOut">
              <a:rPr lang="en-US"/>
              <a:pPr>
                <a:defRPr/>
              </a:pPr>
              <a:t>3/4/2010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3C9D4-6EBB-4D95-81E9-931225C8DB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053A5-6BBF-4185-B6FF-DED11FDF2880}" type="datetimeFigureOut">
              <a:rPr lang="en-US"/>
              <a:pPr>
                <a:defRPr/>
              </a:pPr>
              <a:t>3/4/2010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B30EA-2DDC-4839-AC07-45B9812DD6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B258E-3871-410E-946A-5411B946FE7C}" type="datetimeFigureOut">
              <a:rPr lang="en-US"/>
              <a:pPr>
                <a:defRPr/>
              </a:pPr>
              <a:t>3/4/2010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EECEA-96A8-4A33-905F-810E6FE102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64B93-43BA-4E46-B7C7-D6DC537568CD}" type="datetimeFigureOut">
              <a:rPr lang="en-US"/>
              <a:pPr>
                <a:defRPr/>
              </a:pPr>
              <a:t>3/4/2010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C0F3B-DB72-420C-BB73-E3C63B3605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FED79-8749-4F23-9338-EC1C6AC3AB41}" type="datetimeFigureOut">
              <a:rPr lang="en-US"/>
              <a:pPr>
                <a:defRPr/>
              </a:pPr>
              <a:t>3/4/2010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355DC-8A22-415B-A1CB-D610831F62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D22B4-EFE8-4D4F-B4A5-6F82861FE426}" type="datetimeFigureOut">
              <a:rPr lang="en-US"/>
              <a:pPr>
                <a:defRPr/>
              </a:pPr>
              <a:t>3/4/2010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54A96-FE6E-431D-9154-A784C2C2C4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55C6A22-A358-4A84-9DDC-39E58DBBC737}" type="datetimeFigureOut">
              <a:rPr lang="en-US"/>
              <a:pPr>
                <a:defRPr/>
              </a:pPr>
              <a:t>3/4/2010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ED7DBD-A910-442A-B6A7-2618E70846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228600"/>
            <a:ext cx="8050602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Parts of speech</a:t>
            </a:r>
          </a:p>
        </p:txBody>
      </p:sp>
      <p:sp>
        <p:nvSpPr>
          <p:cNvPr id="2051" name="TextBox 14"/>
          <p:cNvSpPr txBox="1">
            <a:spLocks noChangeArrowheads="1"/>
          </p:cNvSpPr>
          <p:nvPr/>
        </p:nvSpPr>
        <p:spPr bwMode="auto">
          <a:xfrm>
            <a:off x="533400" y="5638800"/>
            <a:ext cx="6532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>
                <a:solidFill>
                  <a:srgbClr val="FF00FF"/>
                </a:solidFill>
                <a:latin typeface="Calibri" pitchFamily="34" charset="0"/>
              </a:rPr>
              <a:t>By the Morgan Copeland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3"/>
          <p:cNvSpPr txBox="1">
            <a:spLocks noChangeArrowheads="1"/>
          </p:cNvSpPr>
          <p:nvPr/>
        </p:nvSpPr>
        <p:spPr bwMode="auto">
          <a:xfrm>
            <a:off x="685800" y="533400"/>
            <a:ext cx="2159000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latin typeface="Calibri" pitchFamily="34" charset="0"/>
              </a:rPr>
              <a:t>verb</a:t>
            </a:r>
          </a:p>
        </p:txBody>
      </p:sp>
      <p:pic>
        <p:nvPicPr>
          <p:cNvPr id="3075" name="Picture 4" descr="C:\Documents and Settings\islpt234\Local Settings\Temporary Internet Files\Content.IE5\HKSQBSOV\MCj044189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0" y="1524000"/>
            <a:ext cx="16129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5" descr="C:\Documents and Settings\islpt234\Local Settings\Temporary Internet Files\Content.IE5\MPQQ77U4\MCj0441886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3505200"/>
            <a:ext cx="2319338" cy="240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Box 8"/>
          <p:cNvSpPr txBox="1">
            <a:spLocks noChangeArrowheads="1"/>
          </p:cNvSpPr>
          <p:nvPr/>
        </p:nvSpPr>
        <p:spPr bwMode="auto">
          <a:xfrm>
            <a:off x="1524000" y="1524000"/>
            <a:ext cx="456723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latin typeface="Calibri" pitchFamily="34" charset="0"/>
              </a:rPr>
              <a:t>Mike </a:t>
            </a:r>
            <a:r>
              <a:rPr lang="en-US" sz="2400" u="sng" dirty="0">
                <a:latin typeface="Calibri" pitchFamily="34" charset="0"/>
              </a:rPr>
              <a:t>was </a:t>
            </a:r>
            <a:r>
              <a:rPr lang="en-US" sz="2400" u="sng" dirty="0" smtClean="0">
                <a:latin typeface="Calibri" pitchFamily="34" charset="0"/>
              </a:rPr>
              <a:t>running </a:t>
            </a:r>
            <a:r>
              <a:rPr lang="en-US" sz="2400" dirty="0" smtClean="0">
                <a:latin typeface="Calibri" pitchFamily="34" charset="0"/>
              </a:rPr>
              <a:t>on </a:t>
            </a:r>
            <a:r>
              <a:rPr lang="en-US" sz="2400" dirty="0">
                <a:latin typeface="Calibri" pitchFamily="34" charset="0"/>
              </a:rPr>
              <a:t>time </a:t>
            </a:r>
            <a:r>
              <a:rPr lang="en-US" sz="2400" dirty="0" smtClean="0">
                <a:latin typeface="Calibri" pitchFamily="34" charset="0"/>
              </a:rPr>
              <a:t>this morning until </a:t>
            </a:r>
            <a:r>
              <a:rPr lang="en-US" sz="2400" dirty="0">
                <a:latin typeface="Calibri" pitchFamily="34" charset="0"/>
              </a:rPr>
              <a:t>he </a:t>
            </a:r>
            <a:r>
              <a:rPr lang="en-US" sz="2400" u="sng" dirty="0">
                <a:latin typeface="Calibri" pitchFamily="34" charset="0"/>
              </a:rPr>
              <a:t>went</a:t>
            </a:r>
            <a:r>
              <a:rPr lang="en-US" sz="2400" dirty="0">
                <a:latin typeface="Calibri" pitchFamily="34" charset="0"/>
              </a:rPr>
              <a:t> upstairs</a:t>
            </a:r>
          </a:p>
          <a:p>
            <a:pPr algn="ctr"/>
            <a:r>
              <a:rPr lang="en-US" sz="2400" dirty="0" smtClean="0">
                <a:latin typeface="Calibri" pitchFamily="34" charset="0"/>
              </a:rPr>
              <a:t>and </a:t>
            </a:r>
            <a:r>
              <a:rPr lang="en-US" sz="2400" u="sng" dirty="0">
                <a:latin typeface="Calibri" pitchFamily="34" charset="0"/>
              </a:rPr>
              <a:t>saw</a:t>
            </a:r>
            <a:r>
              <a:rPr lang="en-US" sz="2400" dirty="0">
                <a:latin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</a:rPr>
              <a:t>that it was </a:t>
            </a:r>
            <a:r>
              <a:rPr lang="en-US" sz="2400" dirty="0">
                <a:latin typeface="Calibri" pitchFamily="34" charset="0"/>
              </a:rPr>
              <a:t>7 </a:t>
            </a:r>
            <a:r>
              <a:rPr lang="en-US" sz="2400" dirty="0" smtClean="0">
                <a:latin typeface="Calibri" pitchFamily="34" charset="0"/>
              </a:rPr>
              <a:t>o’ clock.</a:t>
            </a:r>
            <a:endParaRPr lang="en-US" sz="2400" dirty="0">
              <a:latin typeface="Calibri" pitchFamily="34" charset="0"/>
            </a:endParaRPr>
          </a:p>
          <a:p>
            <a:pPr algn="ctr"/>
            <a:r>
              <a:rPr lang="en-US" sz="2400" dirty="0" smtClean="0">
                <a:latin typeface="Calibri" pitchFamily="34" charset="0"/>
              </a:rPr>
              <a:t>He knew he </a:t>
            </a:r>
            <a:r>
              <a:rPr lang="en-US" sz="2400" u="sng" dirty="0" smtClean="0">
                <a:latin typeface="Calibri" pitchFamily="34" charset="0"/>
              </a:rPr>
              <a:t>was</a:t>
            </a:r>
            <a:r>
              <a:rPr lang="en-US" sz="2400" dirty="0" smtClean="0">
                <a:latin typeface="Calibri" pitchFamily="34" charset="0"/>
              </a:rPr>
              <a:t> </a:t>
            </a:r>
            <a:r>
              <a:rPr lang="en-US" sz="2400" u="sng" dirty="0">
                <a:latin typeface="Calibri" pitchFamily="34" charset="0"/>
              </a:rPr>
              <a:t>going</a:t>
            </a:r>
            <a:r>
              <a:rPr lang="en-US" sz="2400" dirty="0">
                <a:latin typeface="Calibri" pitchFamily="34" charset="0"/>
              </a:rPr>
              <a:t> to be late for </a:t>
            </a:r>
            <a:r>
              <a:rPr lang="en-US" sz="2400" dirty="0" smtClean="0">
                <a:latin typeface="Calibri" pitchFamily="34" charset="0"/>
              </a:rPr>
              <a:t>school, </a:t>
            </a:r>
            <a:r>
              <a:rPr lang="en-US" sz="2400" dirty="0">
                <a:latin typeface="Calibri" pitchFamily="34" charset="0"/>
              </a:rPr>
              <a:t>so he </a:t>
            </a:r>
            <a:r>
              <a:rPr lang="en-US" sz="2400" u="sng" dirty="0">
                <a:latin typeface="Calibri" pitchFamily="34" charset="0"/>
              </a:rPr>
              <a:t>made a run </a:t>
            </a:r>
            <a:r>
              <a:rPr lang="en-US" sz="2400" dirty="0">
                <a:latin typeface="Calibri" pitchFamily="34" charset="0"/>
              </a:rPr>
              <a:t>for it!</a:t>
            </a:r>
          </a:p>
        </p:txBody>
      </p:sp>
      <p:sp>
        <p:nvSpPr>
          <p:cNvPr id="3078" name="TextBox 9"/>
          <p:cNvSpPr txBox="1">
            <a:spLocks noChangeArrowheads="1"/>
          </p:cNvSpPr>
          <p:nvPr/>
        </p:nvSpPr>
        <p:spPr bwMode="auto">
          <a:xfrm>
            <a:off x="2743200" y="6172200"/>
            <a:ext cx="4552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Calibri" pitchFamily="34" charset="0"/>
              </a:rPr>
              <a:t>A verb states that there is an action or motion</a:t>
            </a:r>
            <a:r>
              <a:rPr lang="en-US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2514600" y="0"/>
            <a:ext cx="3008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000">
                <a:latin typeface="Calibri" pitchFamily="34" charset="0"/>
              </a:rPr>
              <a:t>adjective</a:t>
            </a:r>
          </a:p>
        </p:txBody>
      </p:sp>
      <p:pic>
        <p:nvPicPr>
          <p:cNvPr id="4099" name="Picture 2" descr="C:\Documents and Settings\islpt234\Local Settings\Temporary Internet Files\Content.IE5\HKSQBSOV\MPj0446573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9200"/>
            <a:ext cx="550862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Box 6"/>
          <p:cNvSpPr txBox="1">
            <a:spLocks noChangeArrowheads="1"/>
          </p:cNvSpPr>
          <p:nvPr/>
        </p:nvSpPr>
        <p:spPr bwMode="auto">
          <a:xfrm>
            <a:off x="5486400" y="1905000"/>
            <a:ext cx="36576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dirty="0">
                <a:latin typeface="Calibri" pitchFamily="34" charset="0"/>
              </a:rPr>
              <a:t>The </a:t>
            </a:r>
            <a:r>
              <a:rPr lang="en-US" sz="4000" u="sng" dirty="0" smtClean="0">
                <a:latin typeface="Calibri" pitchFamily="34" charset="0"/>
              </a:rPr>
              <a:t>tall</a:t>
            </a:r>
            <a:r>
              <a:rPr lang="en-US" sz="4000" dirty="0" smtClean="0">
                <a:latin typeface="Calibri" pitchFamily="34" charset="0"/>
              </a:rPr>
              <a:t> man </a:t>
            </a:r>
            <a:r>
              <a:rPr lang="en-US" sz="4000" dirty="0">
                <a:latin typeface="Calibri" pitchFamily="34" charset="0"/>
              </a:rPr>
              <a:t>and his </a:t>
            </a:r>
            <a:r>
              <a:rPr lang="en-US" sz="4000" u="sng" dirty="0" smtClean="0">
                <a:latin typeface="Calibri" pitchFamily="34" charset="0"/>
              </a:rPr>
              <a:t>long-tailed</a:t>
            </a:r>
            <a:r>
              <a:rPr lang="en-US" sz="4000" dirty="0" smtClean="0">
                <a:latin typeface="Calibri" pitchFamily="34" charset="0"/>
              </a:rPr>
              <a:t> dog </a:t>
            </a:r>
            <a:r>
              <a:rPr lang="en-US" sz="4000" dirty="0">
                <a:latin typeface="Calibri" pitchFamily="34" charset="0"/>
              </a:rPr>
              <a:t>were chasing each</a:t>
            </a:r>
          </a:p>
          <a:p>
            <a:pPr algn="ctr"/>
            <a:r>
              <a:rPr lang="en-US" sz="4000" dirty="0">
                <a:latin typeface="Calibri" pitchFamily="34" charset="0"/>
              </a:rPr>
              <a:t> other on the </a:t>
            </a:r>
            <a:r>
              <a:rPr lang="en-US" sz="4000" u="sng" dirty="0" smtClean="0">
                <a:latin typeface="Calibri" pitchFamily="34" charset="0"/>
              </a:rPr>
              <a:t>steep</a:t>
            </a:r>
            <a:r>
              <a:rPr lang="en-US" sz="4000" dirty="0" smtClean="0">
                <a:latin typeface="Calibri" pitchFamily="34" charset="0"/>
              </a:rPr>
              <a:t> </a:t>
            </a:r>
            <a:r>
              <a:rPr lang="en-US" sz="4000" u="sng" dirty="0" smtClean="0">
                <a:latin typeface="Calibri" pitchFamily="34" charset="0"/>
              </a:rPr>
              <a:t>blue</a:t>
            </a:r>
            <a:r>
              <a:rPr lang="en-US" sz="4000" dirty="0" smtClean="0">
                <a:latin typeface="Calibri" pitchFamily="34" charset="0"/>
              </a:rPr>
              <a:t> </a:t>
            </a:r>
            <a:r>
              <a:rPr lang="en-US" sz="4000" dirty="0">
                <a:latin typeface="Calibri" pitchFamily="34" charset="0"/>
              </a:rPr>
              <a:t>stairs!</a:t>
            </a:r>
          </a:p>
        </p:txBody>
      </p:sp>
      <p:sp>
        <p:nvSpPr>
          <p:cNvPr id="4101" name="TextBox 7"/>
          <p:cNvSpPr txBox="1">
            <a:spLocks noChangeArrowheads="1"/>
          </p:cNvSpPr>
          <p:nvPr/>
        </p:nvSpPr>
        <p:spPr bwMode="auto">
          <a:xfrm>
            <a:off x="1524000" y="6149975"/>
            <a:ext cx="64023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F0000"/>
                </a:solidFill>
                <a:latin typeface="Calibri" pitchFamily="34" charset="0"/>
              </a:rPr>
              <a:t>A word that describes a noun.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3"/>
          <p:cNvSpPr txBox="1">
            <a:spLocks noChangeArrowheads="1"/>
          </p:cNvSpPr>
          <p:nvPr/>
        </p:nvSpPr>
        <p:spPr bwMode="auto">
          <a:xfrm>
            <a:off x="1752600" y="381000"/>
            <a:ext cx="5334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600" dirty="0">
                <a:solidFill>
                  <a:schemeClr val="bg1"/>
                </a:solidFill>
                <a:latin typeface="Algerian" pitchFamily="82" charset="0"/>
              </a:rPr>
              <a:t>adverb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3048000"/>
            <a:ext cx="8729088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The fans were screaming </a:t>
            </a:r>
            <a:r>
              <a:rPr lang="en-US" sz="5400" b="1" u="sng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very</a:t>
            </a:r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</a:t>
            </a:r>
            <a:r>
              <a:rPr lang="en-US" sz="5400" b="1" u="sng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loudly</a:t>
            </a:r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for the 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Saints</a:t>
            </a:r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!</a:t>
            </a:r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1295400" y="6096000"/>
            <a:ext cx="7259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FF0000"/>
                </a:solidFill>
              </a:rPr>
              <a:t>A word that  modifies an adjective  or a verb.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81000" y="2971800"/>
            <a:ext cx="8229600" cy="1143000"/>
          </a:xfrm>
        </p:spPr>
        <p:txBody>
          <a:bodyPr/>
          <a:lstStyle/>
          <a:p>
            <a:pPr eaLnBrk="1" hangingPunct="1"/>
            <a:r>
              <a:rPr lang="en-US" sz="7200" smtClean="0"/>
              <a:t>noun</a:t>
            </a:r>
          </a:p>
        </p:txBody>
      </p:sp>
      <p:pic>
        <p:nvPicPr>
          <p:cNvPr id="6148" name="Picture 4" descr="C:\Program Files\Microsoft Office\MEDIA\CAGCAT10\j021769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838200"/>
            <a:ext cx="7162800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0" y="5288340"/>
            <a:ext cx="9296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The </a:t>
            </a:r>
            <a:r>
              <a:rPr lang="en-US" sz="4800" u="sng" dirty="0" smtClean="0"/>
              <a:t>apple</a:t>
            </a:r>
            <a:r>
              <a:rPr lang="en-US" sz="4800" dirty="0" smtClean="0"/>
              <a:t> was on the </a:t>
            </a:r>
            <a:r>
              <a:rPr lang="en-US" sz="4800" u="sng" dirty="0" smtClean="0"/>
              <a:t>teacher’s</a:t>
            </a:r>
            <a:r>
              <a:rPr lang="en-US" sz="4800" dirty="0" smtClean="0"/>
              <a:t>               </a:t>
            </a:r>
            <a:r>
              <a:rPr lang="en-US" sz="4800" u="sng" dirty="0" smtClean="0"/>
              <a:t>desk</a:t>
            </a:r>
            <a:r>
              <a:rPr lang="en-US" sz="4800" u="sng" dirty="0">
                <a:sym typeface="Wingdings" pitchFamily="2" charset="2"/>
              </a:rPr>
              <a:t>.</a:t>
            </a:r>
            <a:endParaRPr lang="en-US" sz="48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1676400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000" dirty="0" smtClean="0"/>
          </a:p>
          <a:p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0" y="2819400"/>
            <a:ext cx="884088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u="sng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WOW!</a:t>
            </a:r>
          </a:p>
          <a:p>
            <a:pPr algn="ctr"/>
            <a:r>
              <a:rPr 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r>
              <a:rPr lang="en-US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That girl has a big heart!! </a:t>
            </a:r>
            <a:endParaRPr 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00200" y="762000"/>
            <a:ext cx="52629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INTERJECTION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article</a:t>
            </a:r>
          </a:p>
        </p:txBody>
      </p:sp>
      <p:pic>
        <p:nvPicPr>
          <p:cNvPr id="9221" name="Picture 5" descr="C:\Program Files\Microsoft Office\MEDIA\CAGCAT10\j028569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914400"/>
            <a:ext cx="2362200" cy="2510028"/>
          </a:xfrm>
          <a:prstGeom prst="rect">
            <a:avLst/>
          </a:prstGeom>
          <a:noFill/>
        </p:spPr>
      </p:pic>
      <p:pic>
        <p:nvPicPr>
          <p:cNvPr id="9222" name="Picture 6" descr="C:\Program Files\Microsoft Office\MEDIA\CAGCAT10\j0216858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4267200"/>
            <a:ext cx="1826971" cy="129113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124200" y="2209800"/>
            <a:ext cx="510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girl was playing golf and  the gentle men was riding in the race car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C:\Program Files\Microsoft Office\MEDIA\CAGCAT10\j0199036.wm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1676400"/>
            <a:ext cx="2895600" cy="317852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038600" y="1905000"/>
            <a:ext cx="1828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The baseball player was between first and second base  when the batter hit the ball over everybody's head.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2667000" y="304800"/>
            <a:ext cx="39934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Preposition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609600"/>
            <a:ext cx="5638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</a:rPr>
              <a:t>conjunction</a:t>
            </a:r>
            <a:endParaRPr lang="en-US" sz="72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971800"/>
            <a:ext cx="93554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I went  to the store </a:t>
            </a:r>
            <a:r>
              <a:rPr lang="en-US" sz="4400" u="sng" dirty="0" smtClean="0">
                <a:solidFill>
                  <a:schemeClr val="bg1"/>
                </a:solidFill>
              </a:rPr>
              <a:t>and </a:t>
            </a:r>
            <a:r>
              <a:rPr lang="en-US" sz="4400" dirty="0" smtClean="0">
                <a:solidFill>
                  <a:schemeClr val="bg1"/>
                </a:solidFill>
              </a:rPr>
              <a:t>bought toast!</a:t>
            </a:r>
            <a:endParaRPr lang="en-US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172</Words>
  <Application>Microsoft Office PowerPoint</Application>
  <PresentationFormat>On-screen Show (4:3)</PresentationFormat>
  <Paragraphs>25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noun</vt:lpstr>
      <vt:lpstr>Slide 6</vt:lpstr>
      <vt:lpstr>article</vt:lpstr>
      <vt:lpstr>Slide 8</vt:lpstr>
      <vt:lpstr>Slide 9</vt:lpstr>
    </vt:vector>
  </TitlesOfParts>
  <Company>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BHISD</dc:creator>
  <cp:lastModifiedBy>BHISD</cp:lastModifiedBy>
  <cp:revision>19</cp:revision>
  <dcterms:created xsi:type="dcterms:W3CDTF">2010-03-03T16:53:47Z</dcterms:created>
  <dcterms:modified xsi:type="dcterms:W3CDTF">2010-03-04T14:15:34Z</dcterms:modified>
</cp:coreProperties>
</file>